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4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0019F-3AAC-4269-B3B2-16AA376D4AE2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F44B6-1687-475B-8F44-7389DE054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20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F44B6-1687-475B-8F44-7389DE0546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1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video" Target="../media/media1.mp4"/><Relationship Id="rId16" Type="http://schemas.openxmlformats.org/officeDocument/2006/relationships/image" Target="../media/image143.png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4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37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.png"/><Relationship Id="rId2" Type="http://schemas.openxmlformats.org/officeDocument/2006/relationships/image" Target="../media/image1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46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3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2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1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47.png"/><Relationship Id="rId21" Type="http://schemas.openxmlformats.org/officeDocument/2006/relationships/image" Target="../media/image10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4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9.png"/><Relationship Id="rId7" Type="http://schemas.openxmlformats.org/officeDocument/2006/relationships/image" Target="../media/image4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4.png"/><Relationship Id="rId21" Type="http://schemas.openxmlformats.org/officeDocument/2006/relationships/image" Target="../media/image131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9682" y="2441347"/>
            <a:ext cx="14266377" cy="4823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566195" y="-3552822"/>
            <a:ext cx="5585291" cy="5531113"/>
            <a:chOff x="-2566195" y="-3552822"/>
            <a:chExt cx="5585291" cy="55311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66195" y="-355282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29778" y="8181572"/>
            <a:ext cx="4820322" cy="4773565"/>
            <a:chOff x="15629778" y="8181572"/>
            <a:chExt cx="4820322" cy="47735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29778" y="8181572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176" y="3034993"/>
            <a:ext cx="2510230" cy="2510230"/>
            <a:chOff x="852176" y="3034993"/>
            <a:chExt cx="2510230" cy="25102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176" y="3034993"/>
              <a:ext cx="2510230" cy="25102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6356" y="1747581"/>
            <a:ext cx="7810416" cy="615030"/>
            <a:chOff x="10676356" y="1747581"/>
            <a:chExt cx="7810416" cy="61503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13900" y="2170633"/>
              <a:ext cx="6872873" cy="191978"/>
              <a:chOff x="11613900" y="2170633"/>
              <a:chExt cx="6872873" cy="19197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13900" y="2170633"/>
                <a:ext cx="6872873" cy="1919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8015" y="1689240"/>
              <a:ext cx="7402553" cy="70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6258" y="7133401"/>
            <a:ext cx="1404634" cy="7443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89337" y="-1580851"/>
            <a:ext cx="4258895" cy="4258895"/>
            <a:chOff x="2989337" y="-1580851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2989337" y="-1580851"/>
              <a:ext cx="4258895" cy="42588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87621" y="7133335"/>
            <a:ext cx="7730765" cy="7894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47619" y="3778212"/>
            <a:ext cx="8133430" cy="8133430"/>
            <a:chOff x="-1047619" y="3778212"/>
            <a:chExt cx="8133430" cy="81334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47619" y="3778212"/>
              <a:ext cx="8133430" cy="81334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2857" y="2184938"/>
            <a:ext cx="8922569" cy="6559135"/>
            <a:chOff x="542857" y="2184938"/>
            <a:chExt cx="8922569" cy="6559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57" y="2184938"/>
              <a:ext cx="8922569" cy="6559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99911" y="-2222763"/>
            <a:ext cx="4237917" cy="3900041"/>
            <a:chOff x="-2499911" y="-2222763"/>
            <a:chExt cx="4237917" cy="39000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99911" y="-2222763"/>
              <a:ext cx="4237917" cy="39000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621" y="313367"/>
            <a:ext cx="5716248" cy="11494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7049" y="3335640"/>
            <a:ext cx="7608328" cy="217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72474" y="2737168"/>
            <a:ext cx="6530286" cy="539905"/>
            <a:chOff x="9872474" y="2737168"/>
            <a:chExt cx="6530286" cy="5399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1332" y="2680026"/>
              <a:ext cx="1807689" cy="68779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72474" y="2953332"/>
              <a:ext cx="160149" cy="160149"/>
              <a:chOff x="9872474" y="2953332"/>
              <a:chExt cx="160149" cy="1601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72474" y="2953332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1045" y="5917749"/>
            <a:ext cx="6530286" cy="527987"/>
            <a:chOff x="9901045" y="5917749"/>
            <a:chExt cx="6530286" cy="5279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59904" y="5860607"/>
              <a:ext cx="4515385" cy="66874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901045" y="6133913"/>
              <a:ext cx="160149" cy="160149"/>
              <a:chOff x="9901045" y="6133913"/>
              <a:chExt cx="160149" cy="1601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01045" y="6133913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83239" y="6531325"/>
            <a:ext cx="7202234" cy="1826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9117" y="2184938"/>
            <a:ext cx="8906309" cy="622857"/>
            <a:chOff x="559117" y="2184938"/>
            <a:chExt cx="8906309" cy="62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9117" y="2184938"/>
              <a:ext cx="8906309" cy="62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5611" y="2184011"/>
            <a:ext cx="6456252" cy="636138"/>
          </a:xfrm>
          <a:prstGeom prst="rect">
            <a:avLst/>
          </a:prstGeom>
        </p:spPr>
      </p:pic>
      <p:pic>
        <p:nvPicPr>
          <p:cNvPr id="2" name="GUI_시현_전체변동반영">
            <a:hlinkClick r:id="" action="ppaction://media"/>
            <a:extLst>
              <a:ext uri="{FF2B5EF4-FFF2-40B4-BE49-F238E27FC236}">
                <a16:creationId xmlns:a16="http://schemas.microsoft.com/office/drawing/2014/main" id="{205BCF3F-1887-F27A-07F7-B4D1FEBA3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1262" y="3158818"/>
            <a:ext cx="8811524" cy="4956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06605" y="-1468264"/>
            <a:ext cx="4078806" cy="3982176"/>
            <a:chOff x="15506605" y="-1468264"/>
            <a:chExt cx="4078806" cy="39821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840000">
              <a:off x="15506605" y="-1468264"/>
              <a:ext cx="4078806" cy="39821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0934" y="5390325"/>
            <a:ext cx="7679205" cy="152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81121" y="4798862"/>
            <a:ext cx="6530265" cy="539905"/>
            <a:chOff x="8981121" y="4798862"/>
            <a:chExt cx="6530265" cy="539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9959" y="4741720"/>
              <a:ext cx="4045223" cy="68779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81121" y="5015022"/>
              <a:ext cx="160149" cy="160149"/>
              <a:chOff x="8981121" y="5015022"/>
              <a:chExt cx="160149" cy="16014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81121" y="5015022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0915" y="7923134"/>
            <a:ext cx="6437776" cy="10342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23979" y="7265491"/>
            <a:ext cx="7066804" cy="6877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35706" y="3469973"/>
            <a:ext cx="7243891" cy="103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05181" y="2840413"/>
            <a:ext cx="6530321" cy="527987"/>
            <a:chOff x="9005181" y="2840413"/>
            <a:chExt cx="6530321" cy="5279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4074" y="2783272"/>
              <a:ext cx="2558042" cy="68779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005181" y="3056574"/>
              <a:ext cx="160149" cy="160149"/>
              <a:chOff x="9005181" y="3056574"/>
              <a:chExt cx="160149" cy="16014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05181" y="3056574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621" y="313367"/>
            <a:ext cx="2482581" cy="11399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1018" y="2671794"/>
            <a:ext cx="6452183" cy="3600612"/>
            <a:chOff x="1021018" y="2671794"/>
            <a:chExt cx="6452183" cy="360061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21018" y="2671794"/>
              <a:ext cx="3600612" cy="3600612"/>
              <a:chOff x="1021018" y="2671794"/>
              <a:chExt cx="3600612" cy="360061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21018" y="2671794"/>
                <a:ext cx="3600612" cy="3600612"/>
                <a:chOff x="1021018" y="2671794"/>
                <a:chExt cx="3600612" cy="360061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21018" y="2671794"/>
                  <a:ext cx="3600612" cy="3600612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79780" y="4114594"/>
                <a:ext cx="2265673" cy="8294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872588" y="2671794"/>
              <a:ext cx="3600612" cy="3600612"/>
              <a:chOff x="3872588" y="2671794"/>
              <a:chExt cx="3600612" cy="360061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872588" y="2671794"/>
                <a:ext cx="3600612" cy="3600612"/>
                <a:chOff x="3872588" y="2671794"/>
                <a:chExt cx="3600612" cy="3600612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872588" y="2671794"/>
                  <a:ext cx="3600612" cy="3600612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594149" y="4099354"/>
                <a:ext cx="2200492" cy="82947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9911" y="1452306"/>
            <a:ext cx="5229784" cy="82133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2285" y="6539163"/>
            <a:ext cx="6434327" cy="122852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8001" y="8667581"/>
            <a:ext cx="6128153" cy="10067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959182" y="7872340"/>
            <a:ext cx="575854" cy="707297"/>
            <a:chOff x="3959182" y="7872340"/>
            <a:chExt cx="575854" cy="70729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103891" y="8148492"/>
              <a:ext cx="286435" cy="575854"/>
              <a:chOff x="4103891" y="8148492"/>
              <a:chExt cx="286435" cy="57585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4103891" y="8148492"/>
                <a:ext cx="286435" cy="57585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103891" y="7938061"/>
              <a:ext cx="286435" cy="575854"/>
              <a:chOff x="4103891" y="7938061"/>
              <a:chExt cx="286435" cy="57585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4103891" y="7938061"/>
                <a:ext cx="286435" cy="57585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103891" y="7727630"/>
              <a:ext cx="286435" cy="575854"/>
              <a:chOff x="4103891" y="7727630"/>
              <a:chExt cx="286435" cy="57585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4103891" y="7727630"/>
                <a:ext cx="286435" cy="57585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75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4308" y="7429402"/>
            <a:ext cx="3902974" cy="3971928"/>
            <a:chOff x="-994308" y="7429402"/>
            <a:chExt cx="3902974" cy="3971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994308" y="7429402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39359" y="8021505"/>
            <a:ext cx="3550729" cy="3516287"/>
            <a:chOff x="15239359" y="8021505"/>
            <a:chExt cx="3550729" cy="3516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9359" y="8021505"/>
              <a:ext cx="3550729" cy="35162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5240" y="6574026"/>
            <a:ext cx="6204528" cy="1797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8058" y="2416536"/>
            <a:ext cx="3316114" cy="32974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0479" y="5005530"/>
            <a:ext cx="7440274" cy="14526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9524" y="1884244"/>
            <a:ext cx="15549363" cy="7792973"/>
            <a:chOff x="1409524" y="1884244"/>
            <a:chExt cx="15549363" cy="77929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524" y="1884244"/>
              <a:ext cx="15549363" cy="77929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7582" y="2897535"/>
            <a:ext cx="14330946" cy="48655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0002" y="661583"/>
            <a:ext cx="2721334" cy="1139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59165" y="1152018"/>
            <a:ext cx="1432688" cy="191978"/>
            <a:chOff x="-159165" y="1152018"/>
            <a:chExt cx="1432688" cy="1919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159165" y="1152018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6090" y="-2053770"/>
            <a:ext cx="4614057" cy="4569301"/>
            <a:chOff x="15856090" y="-2053770"/>
            <a:chExt cx="4614057" cy="45693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56090" y="-2053770"/>
              <a:ext cx="4614057" cy="45693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42058" y="8765258"/>
            <a:ext cx="10923043" cy="6330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76350"/>
            <a:ext cx="1432688" cy="191978"/>
            <a:chOff x="16986360" y="2176350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76350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5685" y="1094582"/>
            <a:ext cx="11682319" cy="27613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7905" y="3675759"/>
            <a:ext cx="1571653" cy="15762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1397" y="3675759"/>
            <a:ext cx="1590719" cy="1563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9811" y="4184419"/>
            <a:ext cx="2043498" cy="7770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99287" y="4184419"/>
            <a:ext cx="2024450" cy="7770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7908" y="5872489"/>
            <a:ext cx="1581186" cy="15633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91397" y="5872485"/>
            <a:ext cx="1609796" cy="1576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79811" y="6381145"/>
            <a:ext cx="2822554" cy="7960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99288" y="6381145"/>
            <a:ext cx="4977650" cy="79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7905" y="7929544"/>
            <a:ext cx="1581186" cy="1576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79802" y="8438192"/>
            <a:ext cx="3384336" cy="7901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91394" y="7929546"/>
            <a:ext cx="1590719" cy="15877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83297" y="8438202"/>
            <a:ext cx="1127726" cy="7806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29778" y="8181572"/>
            <a:ext cx="4820322" cy="4773565"/>
            <a:chOff x="15629778" y="8181572"/>
            <a:chExt cx="4820322" cy="47735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29778" y="8181572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566195" y="-3552822"/>
            <a:ext cx="5585291" cy="5531113"/>
            <a:chOff x="-2566195" y="-3552822"/>
            <a:chExt cx="5585291" cy="5531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566195" y="-3552822"/>
              <a:ext cx="5585291" cy="5531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9911" y="1452303"/>
            <a:ext cx="3399212" cy="8177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69905" y="5810034"/>
            <a:ext cx="8660849" cy="67485"/>
            <a:chOff x="7269905" y="5810034"/>
            <a:chExt cx="8660849" cy="674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905" y="5810034"/>
              <a:ext cx="8660849" cy="674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6146" y="6039165"/>
            <a:ext cx="588490" cy="67485"/>
            <a:chOff x="11396146" y="6039165"/>
            <a:chExt cx="588490" cy="674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396146" y="6039165"/>
              <a:ext cx="588490" cy="674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70656" y="4699335"/>
            <a:ext cx="7559319" cy="67485"/>
            <a:chOff x="8070656" y="4699335"/>
            <a:chExt cx="7559319" cy="674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0656" y="4699335"/>
              <a:ext cx="7559319" cy="674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75955" y="7814221"/>
            <a:ext cx="7845163" cy="1494284"/>
            <a:chOff x="7775955" y="7814221"/>
            <a:chExt cx="7845163" cy="1494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5955" y="7814221"/>
              <a:ext cx="7845163" cy="14942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8470" y="7889106"/>
            <a:ext cx="7102480" cy="13905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49797" y="1940877"/>
            <a:ext cx="112691" cy="560193"/>
            <a:chOff x="11649797" y="1940877"/>
            <a:chExt cx="112691" cy="5601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649797" y="1940877"/>
              <a:ext cx="112691" cy="56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86766" y="1178953"/>
            <a:ext cx="3501875" cy="732993"/>
            <a:chOff x="9886766" y="1178953"/>
            <a:chExt cx="3501875" cy="7329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86766" y="1178953"/>
              <a:ext cx="3501875" cy="7329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08975" y="1305332"/>
            <a:ext cx="2307061" cy="4957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86668" y="4246969"/>
            <a:ext cx="3166475" cy="1644327"/>
            <a:chOff x="5686668" y="4246969"/>
            <a:chExt cx="3166475" cy="16443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213560" y="5129679"/>
              <a:ext cx="112691" cy="761617"/>
              <a:chOff x="7213560" y="5129679"/>
              <a:chExt cx="112691" cy="76161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7213560" y="5129679"/>
                <a:ext cx="112691" cy="7616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86668" y="4246969"/>
              <a:ext cx="3166475" cy="1039703"/>
              <a:chOff x="5686668" y="4246969"/>
              <a:chExt cx="3166475" cy="103970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86668" y="4246969"/>
                <a:ext cx="3166475" cy="1039703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23642" y="4365349"/>
            <a:ext cx="2799813" cy="6954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18260" y="4246969"/>
            <a:ext cx="3166475" cy="1644327"/>
            <a:chOff x="10018260" y="4246969"/>
            <a:chExt cx="3166475" cy="164432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637043" y="5108944"/>
              <a:ext cx="112691" cy="782352"/>
              <a:chOff x="11637043" y="5108944"/>
              <a:chExt cx="112691" cy="7823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11637043" y="5108944"/>
                <a:ext cx="112691" cy="7823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018260" y="4246969"/>
              <a:ext cx="3166475" cy="1039703"/>
              <a:chOff x="10018260" y="4246969"/>
              <a:chExt cx="3166475" cy="103970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18260" y="4246969"/>
                <a:ext cx="3166475" cy="1039703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50824" y="4407140"/>
            <a:ext cx="2051422" cy="7049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349852" y="4246969"/>
            <a:ext cx="3166475" cy="1644327"/>
            <a:chOff x="14349852" y="4246969"/>
            <a:chExt cx="3166475" cy="16443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933090" y="5108944"/>
              <a:ext cx="112691" cy="782352"/>
              <a:chOff x="15933090" y="5108944"/>
              <a:chExt cx="112691" cy="78235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15933090" y="5108944"/>
                <a:ext cx="112691" cy="78235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349852" y="4246969"/>
              <a:ext cx="3166475" cy="1039703"/>
              <a:chOff x="14349852" y="4246969"/>
              <a:chExt cx="3166475" cy="103970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349852" y="4246969"/>
                <a:ext cx="3166475" cy="1039703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82384" y="4407139"/>
            <a:ext cx="2216108" cy="70492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884983" y="6460073"/>
            <a:ext cx="3501875" cy="732993"/>
            <a:chOff x="9884983" y="6460073"/>
            <a:chExt cx="3501875" cy="73299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84983" y="6460073"/>
              <a:ext cx="3501875" cy="73299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07251" y="6567404"/>
            <a:ext cx="3041718" cy="49576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85447" y="7535355"/>
            <a:ext cx="588490" cy="67485"/>
            <a:chOff x="11385447" y="7535355"/>
            <a:chExt cx="588490" cy="6748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385447" y="7535355"/>
              <a:ext cx="588490" cy="6748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9434" y="7143544"/>
            <a:ext cx="5780424" cy="244008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1815" y="6294639"/>
            <a:ext cx="3517948" cy="68779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204230" y="2661462"/>
            <a:ext cx="4858821" cy="823911"/>
            <a:chOff x="9204230" y="2661462"/>
            <a:chExt cx="4858821" cy="82391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04230" y="2661462"/>
              <a:ext cx="4858821" cy="82391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48340" y="2743255"/>
            <a:ext cx="5617629" cy="70516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639097" y="3517316"/>
            <a:ext cx="112691" cy="560193"/>
            <a:chOff x="11639097" y="3517316"/>
            <a:chExt cx="112691" cy="56019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639097" y="3517316"/>
              <a:ext cx="112691" cy="56019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7621" y="313367"/>
            <a:ext cx="3809572" cy="113997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-2499911" y="-2222763"/>
            <a:ext cx="4237917" cy="3900041"/>
            <a:chOff x="-2499911" y="-2222763"/>
            <a:chExt cx="4237917" cy="390004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2499911" y="-2222763"/>
              <a:ext cx="4237917" cy="3900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1778" y="7077500"/>
            <a:ext cx="4192766" cy="6401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3078" y="7810559"/>
            <a:ext cx="4322214" cy="15581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84330" y="2466837"/>
            <a:ext cx="10688823" cy="3903493"/>
            <a:chOff x="-1184330" y="2466837"/>
            <a:chExt cx="10688823" cy="39034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84330" y="2466837"/>
              <a:ext cx="10688823" cy="39034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25342" y="2481891"/>
            <a:ext cx="3879362" cy="3879362"/>
            <a:chOff x="5625342" y="2481891"/>
            <a:chExt cx="3879362" cy="38793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5342" y="2481891"/>
              <a:ext cx="3879362" cy="38793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9501" y="3441790"/>
            <a:ext cx="631043" cy="607425"/>
            <a:chOff x="7249501" y="3441790"/>
            <a:chExt cx="631043" cy="6074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9501" y="3441790"/>
              <a:ext cx="631043" cy="6074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5716" y="2409697"/>
            <a:ext cx="3389908" cy="6592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60192" y="3101344"/>
            <a:ext cx="7056014" cy="20805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38439" y="5619650"/>
            <a:ext cx="10688823" cy="3903493"/>
            <a:chOff x="8538439" y="5619650"/>
            <a:chExt cx="10688823" cy="3903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8439" y="5619650"/>
              <a:ext cx="10688823" cy="39034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6640" y="5632883"/>
            <a:ext cx="3879362" cy="3879362"/>
            <a:chOff x="8526640" y="5632883"/>
            <a:chExt cx="3879362" cy="38793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26640" y="5632883"/>
              <a:ext cx="3879362" cy="3879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3105" y="6723860"/>
            <a:ext cx="2205476" cy="1758464"/>
            <a:chOff x="9373105" y="6723860"/>
            <a:chExt cx="2205476" cy="17584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4281" y="7534681"/>
              <a:ext cx="2295751" cy="98816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051780" y="6723860"/>
              <a:ext cx="848131" cy="680201"/>
              <a:chOff x="10051780" y="6723860"/>
              <a:chExt cx="848131" cy="6802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51780" y="6723860"/>
                <a:ext cx="848131" cy="680201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15005" y="4369760"/>
            <a:ext cx="3033998" cy="5388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2499911" y="-2222763"/>
            <a:ext cx="4237917" cy="3900041"/>
            <a:chOff x="-2499911" y="-2222763"/>
            <a:chExt cx="4237917" cy="39000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499911" y="-2222763"/>
              <a:ext cx="4237917" cy="390004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7621" y="313367"/>
            <a:ext cx="3809572" cy="11399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9911" y="1452306"/>
            <a:ext cx="2576765" cy="8022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4866" y="5742739"/>
            <a:ext cx="8438840" cy="75682"/>
            <a:chOff x="4494866" y="5742739"/>
            <a:chExt cx="8438840" cy="75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494866" y="5742739"/>
              <a:ext cx="8438840" cy="75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952" y="4565662"/>
            <a:ext cx="6651693" cy="1082860"/>
            <a:chOff x="1380952" y="4565662"/>
            <a:chExt cx="6651693" cy="1082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952" y="4565662"/>
              <a:ext cx="6651693" cy="10828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8400" y="4765085"/>
            <a:ext cx="5108992" cy="6921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0952" y="6597647"/>
            <a:ext cx="6651693" cy="1082273"/>
            <a:chOff x="1380952" y="6597647"/>
            <a:chExt cx="6651693" cy="10822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" y="6597647"/>
              <a:ext cx="6651693" cy="108227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46931" y="6780781"/>
            <a:ext cx="4906783" cy="6921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0952" y="8640949"/>
            <a:ext cx="6651693" cy="1082860"/>
            <a:chOff x="1380952" y="8640949"/>
            <a:chExt cx="6651693" cy="108286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0952" y="8640949"/>
              <a:ext cx="6651693" cy="1082860"/>
              <a:chOff x="1380952" y="8640949"/>
              <a:chExt cx="6651693" cy="10828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80952" y="8640949"/>
                <a:ext cx="6651693" cy="108286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714" y="8861228"/>
              <a:ext cx="4078925" cy="701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0952" y="2539784"/>
            <a:ext cx="6657143" cy="1085714"/>
            <a:chOff x="1380952" y="2539784"/>
            <a:chExt cx="6657143" cy="10857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80952" y="2539784"/>
              <a:ext cx="6651693" cy="1082273"/>
              <a:chOff x="1380952" y="2539784"/>
              <a:chExt cx="6651693" cy="108227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0952" y="2539784"/>
                <a:ext cx="6651693" cy="108227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3573" y="2758805"/>
              <a:ext cx="3339725" cy="6892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99317" y="3572599"/>
            <a:ext cx="413777" cy="1003980"/>
            <a:chOff x="4499317" y="3572599"/>
            <a:chExt cx="413777" cy="10039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99317" y="3572599"/>
              <a:ext cx="413777" cy="10039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88560" y="5605682"/>
            <a:ext cx="413777" cy="1003980"/>
            <a:chOff x="4488560" y="5605682"/>
            <a:chExt cx="413777" cy="10039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88560" y="5605682"/>
              <a:ext cx="413777" cy="10039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95731" y="7665657"/>
            <a:ext cx="413777" cy="1003980"/>
            <a:chOff x="4495731" y="7665657"/>
            <a:chExt cx="413777" cy="10039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95731" y="7665657"/>
              <a:ext cx="413777" cy="10039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57273" y="2539784"/>
            <a:ext cx="4511308" cy="4511308"/>
            <a:chOff x="13057273" y="2539784"/>
            <a:chExt cx="4511308" cy="45113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57273" y="2539784"/>
              <a:ext cx="4511308" cy="451130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54902" y="4607922"/>
            <a:ext cx="2031193" cy="75432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10668" y="3968678"/>
            <a:ext cx="2217727" cy="76385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29525" y="5468039"/>
            <a:ext cx="3062663" cy="9688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99620" y="2570959"/>
            <a:ext cx="4521980" cy="4521980"/>
            <a:chOff x="9399620" y="2570959"/>
            <a:chExt cx="4521980" cy="45219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9620" y="2570959"/>
              <a:ext cx="4521980" cy="452198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46669" y="4588734"/>
            <a:ext cx="1984642" cy="7769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62844" y="3946358"/>
            <a:ext cx="2136947" cy="78650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55525" y="5482030"/>
            <a:ext cx="3375891" cy="9063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47286" y="7757343"/>
            <a:ext cx="6587561" cy="59139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982050" y="7958514"/>
            <a:ext cx="160427" cy="160427"/>
            <a:chOff x="9982050" y="7958514"/>
            <a:chExt cx="160427" cy="16042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9982050" y="7958514"/>
              <a:ext cx="160427" cy="16042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47286" y="8378381"/>
            <a:ext cx="6590476" cy="5947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982050" y="8570029"/>
            <a:ext cx="160427" cy="160427"/>
            <a:chOff x="9982050" y="8570029"/>
            <a:chExt cx="160427" cy="16042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9982050" y="8570029"/>
              <a:ext cx="160427" cy="1604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82050" y="9040133"/>
            <a:ext cx="6762399" cy="474637"/>
            <a:chOff x="9982050" y="9040133"/>
            <a:chExt cx="6762399" cy="47463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47286" y="8989895"/>
              <a:ext cx="5508438" cy="585257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982050" y="9200592"/>
              <a:ext cx="160427" cy="160427"/>
              <a:chOff x="9982050" y="9200592"/>
              <a:chExt cx="160427" cy="16042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9982050" y="9200592"/>
                <a:ext cx="160427" cy="16042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2499911" y="-2222763"/>
            <a:ext cx="4237917" cy="3900041"/>
            <a:chOff x="-2499911" y="-2222763"/>
            <a:chExt cx="4237917" cy="39000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2499911" y="-2222763"/>
              <a:ext cx="4237917" cy="390004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7621" y="313367"/>
            <a:ext cx="3771686" cy="113997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9911" y="1452306"/>
            <a:ext cx="2567241" cy="80228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64192" y="1450402"/>
            <a:ext cx="3408574" cy="8022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23396" y="3647114"/>
            <a:ext cx="6950394" cy="6360505"/>
            <a:chOff x="10023396" y="3647114"/>
            <a:chExt cx="6950394" cy="6360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3396" y="3647114"/>
              <a:ext cx="6950394" cy="6360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34825" y="3639495"/>
            <a:ext cx="6950394" cy="6360505"/>
            <a:chOff x="10034825" y="3639495"/>
            <a:chExt cx="6950394" cy="63605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4825" y="3639495"/>
              <a:ext cx="6950394" cy="6360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99911" y="-2222763"/>
            <a:ext cx="4237917" cy="3900041"/>
            <a:chOff x="-2499911" y="-2222763"/>
            <a:chExt cx="4237917" cy="39000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99911" y="-2222763"/>
              <a:ext cx="4237917" cy="39000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9111" y="2141666"/>
            <a:ext cx="5396510" cy="11671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1494" y="1524899"/>
            <a:ext cx="2642109" cy="687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23396" y="3441542"/>
            <a:ext cx="6968560" cy="622857"/>
            <a:chOff x="10023396" y="3441542"/>
            <a:chExt cx="6968560" cy="62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3396" y="3441542"/>
              <a:ext cx="6968560" cy="62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2402" y="3416465"/>
            <a:ext cx="3740576" cy="6304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9933" y="2542093"/>
            <a:ext cx="7758511" cy="7459042"/>
            <a:chOff x="1149933" y="2542093"/>
            <a:chExt cx="7758511" cy="74590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933" y="2542093"/>
              <a:ext cx="7758511" cy="74590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196" y="2582975"/>
            <a:ext cx="7758511" cy="7424644"/>
            <a:chOff x="1143196" y="2582975"/>
            <a:chExt cx="7758511" cy="74246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196" y="2582975"/>
              <a:ext cx="7758511" cy="74246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5721" y="6469079"/>
            <a:ext cx="7752723" cy="622857"/>
            <a:chOff x="1155721" y="6469079"/>
            <a:chExt cx="7752723" cy="62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5721" y="6469079"/>
              <a:ext cx="7752723" cy="62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721" y="2534469"/>
            <a:ext cx="7752723" cy="622857"/>
            <a:chOff x="1155721" y="2534469"/>
            <a:chExt cx="7752723" cy="62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5721" y="2534469"/>
              <a:ext cx="7752723" cy="6228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34131" y="2547487"/>
            <a:ext cx="4212899" cy="6399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59678" y="6482097"/>
            <a:ext cx="2673918" cy="6304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0127" y="7180507"/>
            <a:ext cx="7590764" cy="2687295"/>
            <a:chOff x="1220127" y="7180507"/>
            <a:chExt cx="7590764" cy="26872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127" y="7180507"/>
              <a:ext cx="7590764" cy="26872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05260" y="4131686"/>
            <a:ext cx="6813292" cy="1859845"/>
            <a:chOff x="10105260" y="4131686"/>
            <a:chExt cx="6813292" cy="18598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5260" y="4131686"/>
              <a:ext cx="6813292" cy="18598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49110" y="8059795"/>
            <a:ext cx="6737102" cy="1843169"/>
            <a:chOff x="10149110" y="8059795"/>
            <a:chExt cx="6737102" cy="18431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49110" y="8059795"/>
              <a:ext cx="6737102" cy="18431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95736" y="6267240"/>
            <a:ext cx="6171429" cy="1695264"/>
            <a:chOff x="10395736" y="6267240"/>
            <a:chExt cx="6171429" cy="16952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95736" y="6267240"/>
              <a:ext cx="6171429" cy="169526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92171" y="6958512"/>
            <a:ext cx="532461" cy="39100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462767" y="6958512"/>
            <a:ext cx="532452" cy="3910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81295" y="3255762"/>
            <a:ext cx="7682487" cy="3072995"/>
            <a:chOff x="1181295" y="3255762"/>
            <a:chExt cx="7682487" cy="30729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1295" y="3255762"/>
              <a:ext cx="7682487" cy="307299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7621" y="313367"/>
            <a:ext cx="3771686" cy="11399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9911" y="1452306"/>
            <a:ext cx="3982489" cy="8022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95301" y="1007731"/>
            <a:ext cx="6276066" cy="8977762"/>
            <a:chOff x="11595301" y="1007731"/>
            <a:chExt cx="6276066" cy="8977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5301" y="1007731"/>
              <a:ext cx="6276066" cy="8977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6134" y="6100096"/>
            <a:ext cx="9847119" cy="3959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6192" y="1447790"/>
            <a:ext cx="1127650" cy="8072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039" y="2265106"/>
            <a:ext cx="8147748" cy="29882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6192" y="5277566"/>
            <a:ext cx="1137174" cy="8031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499911" y="-2222763"/>
            <a:ext cx="4237917" cy="3900041"/>
            <a:chOff x="-2499911" y="-2222763"/>
            <a:chExt cx="4237917" cy="390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99911" y="-2222763"/>
              <a:ext cx="4237917" cy="39000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621" y="313367"/>
            <a:ext cx="4916124" cy="1139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203" y="1683258"/>
            <a:ext cx="6949519" cy="7809720"/>
            <a:chOff x="10896203" y="1683258"/>
            <a:chExt cx="6949519" cy="78097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6203" y="1683258"/>
              <a:ext cx="6949519" cy="78097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8573" y="3255894"/>
            <a:ext cx="2390194" cy="7786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668" y="1527849"/>
            <a:ext cx="1137174" cy="7936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125" y="2432201"/>
            <a:ext cx="5852043" cy="538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125" y="4190811"/>
            <a:ext cx="9879366" cy="56509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499911" y="-2222763"/>
            <a:ext cx="4237917" cy="3900041"/>
            <a:chOff x="-2499911" y="-2222763"/>
            <a:chExt cx="4237917" cy="390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99911" y="-2222763"/>
              <a:ext cx="4237917" cy="39000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621" y="313367"/>
            <a:ext cx="4916124" cy="11399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762" y="1688707"/>
            <a:ext cx="7996606" cy="8259930"/>
            <a:chOff x="9224762" y="1688707"/>
            <a:chExt cx="7996606" cy="8259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762" y="1688707"/>
              <a:ext cx="7996606" cy="8259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429" y="1677278"/>
            <a:ext cx="7996606" cy="8259930"/>
            <a:chOff x="1051429" y="1677278"/>
            <a:chExt cx="7996606" cy="825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429" y="1677278"/>
              <a:ext cx="7996606" cy="825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8926" y="3802635"/>
            <a:ext cx="6967462" cy="2268569"/>
            <a:chOff x="1538926" y="3802635"/>
            <a:chExt cx="6967462" cy="2268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926" y="3802635"/>
              <a:ext cx="6967462" cy="22685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429" y="1688707"/>
            <a:ext cx="7996606" cy="622857"/>
            <a:chOff x="1051429" y="1688707"/>
            <a:chExt cx="7996606" cy="62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429" y="1688707"/>
              <a:ext cx="7996606" cy="62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1203" y="1701727"/>
            <a:ext cx="6510404" cy="6901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6860" y="3787316"/>
            <a:ext cx="1683215" cy="455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6858" y="6281658"/>
            <a:ext cx="1927006" cy="4553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6858" y="2441325"/>
            <a:ext cx="7425672" cy="1312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24762" y="1688707"/>
            <a:ext cx="8003343" cy="622857"/>
            <a:chOff x="9224762" y="1688707"/>
            <a:chExt cx="8003343" cy="62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4762" y="1688707"/>
              <a:ext cx="8003343" cy="622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32036" y="1696963"/>
            <a:ext cx="6053585" cy="6721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6544" y="2469896"/>
            <a:ext cx="5222139" cy="8841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3742" y="3360289"/>
            <a:ext cx="1683215" cy="4553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3741" y="6092526"/>
            <a:ext cx="1927006" cy="4553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0334" y="8861582"/>
            <a:ext cx="7091357" cy="9752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6545" y="6492525"/>
            <a:ext cx="6904062" cy="2217288"/>
            <a:chOff x="1586545" y="6492525"/>
            <a:chExt cx="6904062" cy="22172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6545" y="6492525"/>
              <a:ext cx="6904062" cy="22172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47156" y="4180576"/>
            <a:ext cx="7521580" cy="2095238"/>
            <a:chOff x="9447156" y="4180576"/>
            <a:chExt cx="7521580" cy="20952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447156" y="4180576"/>
              <a:ext cx="7521580" cy="2095238"/>
              <a:chOff x="9447156" y="4180576"/>
              <a:chExt cx="7521580" cy="209523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447156" y="4180576"/>
                <a:ext cx="3019088" cy="2089927"/>
                <a:chOff x="9447156" y="4180576"/>
                <a:chExt cx="3019088" cy="2089927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447156" y="4180576"/>
                  <a:ext cx="3019088" cy="208992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3235403" y="4180576"/>
                <a:ext cx="3729138" cy="2089927"/>
                <a:chOff x="13235403" y="4180576"/>
                <a:chExt cx="3729138" cy="208992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235403" y="4180576"/>
                  <a:ext cx="3729138" cy="20899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58646" y="4878780"/>
              <a:ext cx="548484" cy="4154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72827" y="6703486"/>
            <a:ext cx="7509635" cy="2114286"/>
            <a:chOff x="9472827" y="6703486"/>
            <a:chExt cx="7509635" cy="21142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72827" y="6703486"/>
              <a:ext cx="7509635" cy="2114286"/>
              <a:chOff x="9472827" y="6703486"/>
              <a:chExt cx="7509635" cy="211428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9472827" y="6724754"/>
                <a:ext cx="3005497" cy="2084690"/>
                <a:chOff x="9472827" y="6724754"/>
                <a:chExt cx="3005497" cy="2084690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472827" y="6724754"/>
                  <a:ext cx="3005497" cy="208469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3287224" y="6703486"/>
                <a:ext cx="3686079" cy="2105958"/>
                <a:chOff x="13287224" y="6703486"/>
                <a:chExt cx="3686079" cy="2105958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287224" y="6703486"/>
                  <a:ext cx="3686079" cy="2105958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60621" y="7468833"/>
              <a:ext cx="549862" cy="4165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2499911" y="-2222763"/>
            <a:ext cx="4237917" cy="3900041"/>
            <a:chOff x="-2499911" y="-2222763"/>
            <a:chExt cx="4237917" cy="39000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499911" y="-2222763"/>
              <a:ext cx="4237917" cy="390004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7621" y="313367"/>
            <a:ext cx="8022124" cy="113997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90192" y="8867011"/>
            <a:ext cx="6733234" cy="9792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</Words>
  <Application>Microsoft Office PowerPoint</Application>
  <PresentationFormat>사용자 지정</PresentationFormat>
  <Paragraphs>1</Paragraphs>
  <Slides>12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이정은</cp:lastModifiedBy>
  <cp:revision>2</cp:revision>
  <dcterms:created xsi:type="dcterms:W3CDTF">2023-05-12T17:31:00Z</dcterms:created>
  <dcterms:modified xsi:type="dcterms:W3CDTF">2023-05-12T08:37:14Z</dcterms:modified>
</cp:coreProperties>
</file>